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304" r:id="rId3"/>
    <p:sldId id="294" r:id="rId4"/>
    <p:sldId id="269" r:id="rId5"/>
    <p:sldId id="270" r:id="rId6"/>
    <p:sldId id="271" r:id="rId7"/>
    <p:sldId id="296" r:id="rId8"/>
    <p:sldId id="297" r:id="rId9"/>
    <p:sldId id="298" r:id="rId10"/>
    <p:sldId id="299" r:id="rId11"/>
    <p:sldId id="300" r:id="rId12"/>
    <p:sldId id="272" r:id="rId13"/>
    <p:sldId id="301" r:id="rId14"/>
    <p:sldId id="303" r:id="rId15"/>
    <p:sldId id="302" r:id="rId16"/>
    <p:sldId id="273" r:id="rId17"/>
    <p:sldId id="274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25FD-081E-4CDA-A38F-44CA5417D339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EC37-A6DD-4725-8613-7EA86A8D12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9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7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11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01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6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5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4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C37-A6DD-4725-8613-7EA86A8D12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26" name="Picture 2" descr="D:\Docs\escola\website\work\aulas\como-funciona-a-cienci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100"/>
            <a:ext cx="3608387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4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3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2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E7A4-494F-46A4-90CE-E2F37328C1D8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991F-4A62-4E0D-8161-E486069499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devoevo.blogspot.com/2010/10/dog-eats-book-domestic-application-of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odevoevo.blogspot.com/2010/10/dog-eats-book-domestic-application-of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odevoevo.blogspot.com/2010/10/dog-eats-book-domestic-application-of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Para o professor:</a:t>
            </a:r>
          </a:p>
          <a:p>
            <a:endParaRPr lang="en-US" b="1" dirty="0"/>
          </a:p>
          <a:p>
            <a:r>
              <a:rPr lang="pt-PT" dirty="0"/>
              <a:t>A investigação em pedagogia indica que os alunos aprendem melhor se estão ativamente engajados. Dois cães suspeitos e um livro rasgado proporcionam uma combinação perfeita para focar diversos aspetos do processo da ciência, de forma humorística. Os slides foram desenvolvidos de forma a que você possa solicitar respostas dos seus alunos em determinados pontos da investigação - por escrito ou de forma oral. A pesquisa reforça a lógica de uma abordagem científica, salienta a importância de colocar e testar várias hipóteses, e oferece uma boa oportunidade para discutir o papel das hipóteses na </a:t>
            </a:r>
            <a:r>
              <a:rPr lang="pt-PT" dirty="0" smtClean="0"/>
              <a:t>ciência,</a:t>
            </a:r>
            <a:r>
              <a:rPr lang="pt-PT" dirty="0"/>
              <a:t> </a:t>
            </a:r>
            <a:r>
              <a:rPr lang="pt-PT" dirty="0" smtClean="0"/>
              <a:t>como evitar </a:t>
            </a:r>
            <a:r>
              <a:rPr lang="pt-PT" dirty="0"/>
              <a:t>a falta de imparcialidade</a:t>
            </a:r>
            <a:r>
              <a:rPr lang="pt-PT" dirty="0" smtClean="0"/>
              <a:t>, </a:t>
            </a:r>
            <a:r>
              <a:rPr lang="pt-PT" dirty="0"/>
              <a:t>e a relevância da ciência na nossa vida quotidiana</a:t>
            </a:r>
            <a:r>
              <a:rPr lang="pt-PT" dirty="0" smtClean="0"/>
              <a:t>.</a:t>
            </a:r>
          </a:p>
          <a:p>
            <a:endParaRPr lang="en-US" dirty="0" smtClean="0"/>
          </a:p>
          <a:p>
            <a:r>
              <a:rPr lang="pt-PT" dirty="0"/>
              <a:t>Este </a:t>
            </a:r>
            <a:r>
              <a:rPr lang="pt-PT" dirty="0" err="1"/>
              <a:t>slideshow</a:t>
            </a:r>
            <a:r>
              <a:rPr lang="pt-PT" dirty="0"/>
              <a:t> é baseado num blogue escrito por </a:t>
            </a:r>
            <a:r>
              <a:rPr lang="pt-PT" dirty="0" err="1"/>
              <a:t>Holly</a:t>
            </a:r>
            <a:r>
              <a:rPr lang="pt-PT" dirty="0"/>
              <a:t> </a:t>
            </a:r>
            <a:r>
              <a:rPr lang="pt-PT" dirty="0" err="1"/>
              <a:t>Dunsworth</a:t>
            </a:r>
            <a:r>
              <a:rPr lang="pt-PT" dirty="0"/>
              <a:t>, e é fornecido pelo Saber Ciência </a:t>
            </a:r>
            <a:r>
              <a:rPr lang="pt-PT"/>
              <a:t>(</a:t>
            </a:r>
            <a:r>
              <a:rPr lang="pt-PT" smtClean="0"/>
              <a:t>saberciencia.tecnico.ulisboa.pt) </a:t>
            </a:r>
            <a:r>
              <a:rPr lang="pt-PT" dirty="0"/>
              <a:t>do Museu de Paleontologia da Universidade da Califórnia. Não hesite em usar e modificar esta apresentação para fins educacionais</a:t>
            </a:r>
            <a:r>
              <a:rPr lang="pt-PT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1200" dirty="0" err="1"/>
              <a:t>Adaptado</a:t>
            </a:r>
            <a:r>
              <a:rPr lang="en-US" sz="1200" dirty="0"/>
              <a:t> de </a:t>
            </a:r>
            <a:r>
              <a:rPr lang="en-US" sz="1200" dirty="0" smtClean="0">
                <a:hlinkClick r:id="rId3"/>
              </a:rPr>
              <a:t>um </a:t>
            </a:r>
            <a:r>
              <a:rPr lang="en-US" sz="1200" dirty="0" err="1" smtClean="0">
                <a:hlinkClick r:id="rId3"/>
              </a:rPr>
              <a:t>blogue</a:t>
            </a:r>
            <a:r>
              <a:rPr lang="en-US" sz="1200" dirty="0" smtClean="0">
                <a:hlinkClick r:id="rId3"/>
              </a:rPr>
              <a:t> </a:t>
            </a:r>
            <a:r>
              <a:rPr lang="en-US" sz="1200" dirty="0" err="1"/>
              <a:t>escrito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Holly </a:t>
            </a:r>
            <a:r>
              <a:rPr lang="en-US" sz="1200" dirty="0" err="1"/>
              <a:t>Dunsworth</a:t>
            </a:r>
            <a:r>
              <a:rPr lang="en-US" sz="1200" dirty="0"/>
              <a:t>. </a:t>
            </a:r>
            <a:r>
              <a:rPr lang="en-US" sz="1200" dirty="0" err="1"/>
              <a:t>Todas</a:t>
            </a:r>
            <a:r>
              <a:rPr lang="en-US" sz="1200" dirty="0"/>
              <a:t> as </a:t>
            </a:r>
            <a:r>
              <a:rPr lang="en-US" sz="1200" dirty="0" err="1"/>
              <a:t>fotos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cortesia</a:t>
            </a:r>
            <a:r>
              <a:rPr lang="en-US" sz="1200" dirty="0"/>
              <a:t> de Holly e do </a:t>
            </a:r>
            <a:r>
              <a:rPr lang="en-US" sz="1200" dirty="0" err="1"/>
              <a:t>seu</a:t>
            </a:r>
            <a:r>
              <a:rPr lang="en-US" sz="1200" dirty="0"/>
              <a:t> </a:t>
            </a:r>
            <a:r>
              <a:rPr lang="en-US" sz="1200" dirty="0" err="1"/>
              <a:t>marido</a:t>
            </a:r>
            <a:r>
              <a:rPr lang="en-US" sz="1200" dirty="0"/>
              <a:t>, Kevin.</a:t>
            </a:r>
          </a:p>
        </p:txBody>
      </p:sp>
    </p:spTree>
    <p:extLst>
      <p:ext uri="{BB962C8B-B14F-4D97-AF65-F5344CB8AC3E}">
        <p14:creationId xmlns:p14="http://schemas.microsoft.com/office/powerpoint/2010/main" val="4924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Hipótese</a:t>
            </a:r>
            <a:r>
              <a:rPr lang="en-US" b="1" dirty="0" smtClean="0"/>
              <a:t> 1</a:t>
            </a:r>
            <a:r>
              <a:rPr lang="en-US" dirty="0" smtClean="0"/>
              <a:t>: N</a:t>
            </a:r>
            <a:r>
              <a:rPr lang="pt-PT" dirty="0" err="1" smtClean="0"/>
              <a:t>ão</a:t>
            </a:r>
            <a:r>
              <a:rPr lang="pt-PT" dirty="0" smtClean="0"/>
              <a:t> </a:t>
            </a:r>
            <a:r>
              <a:rPr lang="pt-PT" dirty="0"/>
              <a:t>podemos afirmar se foi </a:t>
            </a:r>
            <a:r>
              <a:rPr lang="pt-PT" dirty="0" smtClean="0"/>
              <a:t>o </a:t>
            </a:r>
            <a:r>
              <a:rPr lang="pt-PT" dirty="0" err="1"/>
              <a:t>Elroy</a:t>
            </a:r>
            <a:r>
              <a:rPr lang="pt-PT" dirty="0"/>
              <a:t> ou a Murphy que destruiu o livro.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075" y="2907268"/>
            <a:ext cx="280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Hipótese</a:t>
            </a:r>
            <a:r>
              <a:rPr lang="en-US" b="1" dirty="0"/>
              <a:t> 2</a:t>
            </a:r>
            <a:r>
              <a:rPr lang="en-US" dirty="0" smtClean="0"/>
              <a:t>: </a:t>
            </a:r>
            <a:r>
              <a:rPr lang="en-US" dirty="0" err="1" smtClean="0"/>
              <a:t>Foi</a:t>
            </a:r>
            <a:r>
              <a:rPr lang="en-US" dirty="0" smtClean="0"/>
              <a:t> o Elroy.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6591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Hipótese</a:t>
            </a:r>
            <a:r>
              <a:rPr lang="en-US" b="1" dirty="0"/>
              <a:t> 3</a:t>
            </a:r>
            <a:r>
              <a:rPr lang="en-US" dirty="0" smtClean="0"/>
              <a:t>: </a:t>
            </a:r>
            <a:r>
              <a:rPr lang="en-US" dirty="0" err="1" smtClean="0"/>
              <a:t>Foi</a:t>
            </a:r>
            <a:r>
              <a:rPr lang="en-US" dirty="0" smtClean="0"/>
              <a:t> a Murphy.</a:t>
            </a:r>
          </a:p>
        </p:txBody>
      </p:sp>
      <p:pic>
        <p:nvPicPr>
          <p:cNvPr id="4098" name="Picture 2" descr="C:\Documents and Settings\Judy Scotchmoor\My Documents\Dropbox\Dog Eats Book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50" y="3015379"/>
            <a:ext cx="811300" cy="10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Judy Scotchmoor\My Documents\Dropbox\Dog Eats Book\Pictur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85" y="4434201"/>
            <a:ext cx="833570" cy="10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266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Como </a:t>
            </a:r>
            <a:r>
              <a:rPr lang="en-US" b="1" dirty="0" err="1" smtClean="0"/>
              <a:t>podemos</a:t>
            </a:r>
            <a:r>
              <a:rPr lang="en-US" b="1" dirty="0" smtClean="0"/>
              <a:t> </a:t>
            </a:r>
            <a:r>
              <a:rPr lang="en-US" b="1" dirty="0" err="1" smtClean="0"/>
              <a:t>testar</a:t>
            </a:r>
            <a:r>
              <a:rPr lang="en-US" b="1" dirty="0" smtClean="0"/>
              <a:t> </a:t>
            </a:r>
            <a:r>
              <a:rPr lang="en-US" b="1" dirty="0" err="1" smtClean="0"/>
              <a:t>estas</a:t>
            </a:r>
            <a:r>
              <a:rPr lang="en-US" b="1" dirty="0" smtClean="0"/>
              <a:t> </a:t>
            </a:r>
            <a:r>
              <a:rPr lang="en-US" b="1" dirty="0" err="1" smtClean="0"/>
              <a:t>ideias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76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36404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SUA VEZ:</a:t>
            </a:r>
          </a:p>
          <a:p>
            <a:endParaRPr lang="en-US" dirty="0" smtClean="0"/>
          </a:p>
          <a:p>
            <a:r>
              <a:rPr lang="en-US" dirty="0" smtClean="0"/>
              <a:t>Como </a:t>
            </a:r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testar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hipótese</a:t>
            </a:r>
            <a:r>
              <a:rPr lang="en-US" dirty="0" smtClean="0"/>
              <a:t>?  </a:t>
            </a:r>
            <a:r>
              <a:rPr lang="en-US" dirty="0" err="1" smtClean="0"/>
              <a:t>Aqui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pista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5122" name="Picture 2" descr="C:\Documents and Settings\Judy Scotchmoor\My Documents\Dropbox\Dog Eats Book\IMG_6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1948"/>
            <a:ext cx="260985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Judy Scotchmoor\My Documents\Dropbox\Dog Eats Book\IMG_6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5021"/>
            <a:ext cx="2555770" cy="19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Judy Scotchmoor\My Documents\Dropbox\Dog Eats Book\IMG_6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4967"/>
            <a:ext cx="2555770" cy="19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7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SUA VEZ:</a:t>
            </a:r>
          </a:p>
          <a:p>
            <a:endParaRPr lang="en-US" dirty="0" smtClean="0"/>
          </a:p>
          <a:p>
            <a:r>
              <a:rPr lang="pt-PT" dirty="0"/>
              <a:t>Assim, para testar cada hipótese, é necessário medir a distância entre os caninos superiores e inferiores do </a:t>
            </a:r>
            <a:r>
              <a:rPr lang="pt-PT" dirty="0" err="1"/>
              <a:t>Elroy</a:t>
            </a:r>
            <a:r>
              <a:rPr lang="pt-PT" dirty="0"/>
              <a:t> e da Murphy, e medir a distância entre os buracos </a:t>
            </a:r>
            <a:r>
              <a:rPr lang="pt-PT" dirty="0" smtClean="0"/>
              <a:t>na capa do livro</a:t>
            </a:r>
            <a:r>
              <a:rPr lang="pt-PT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8077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Construindo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caso</a:t>
            </a:r>
            <a:r>
              <a:rPr lang="en-US" sz="2000" b="1" dirty="0" smtClean="0"/>
              <a:t>:</a:t>
            </a:r>
          </a:p>
          <a:p>
            <a:endParaRPr lang="en-US" b="1" dirty="0"/>
          </a:p>
          <a:p>
            <a:r>
              <a:rPr lang="en-US" b="1" dirty="0" err="1" smtClean="0"/>
              <a:t>Hipótese</a:t>
            </a:r>
            <a:r>
              <a:rPr lang="en-US" b="1" dirty="0" smtClean="0"/>
              <a:t> 1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pt-PT" dirty="0" err="1"/>
              <a:t>ão</a:t>
            </a:r>
            <a:r>
              <a:rPr lang="pt-PT" dirty="0"/>
              <a:t> podemos afirmar se foi </a:t>
            </a:r>
            <a:r>
              <a:rPr lang="pt-PT" dirty="0" smtClean="0"/>
              <a:t>o </a:t>
            </a:r>
            <a:r>
              <a:rPr lang="pt-PT" dirty="0" err="1"/>
              <a:t>Elroy</a:t>
            </a:r>
            <a:r>
              <a:rPr lang="pt-PT" dirty="0"/>
              <a:t> ou a Murphy que destruiu o livro</a:t>
            </a:r>
            <a:r>
              <a:rPr lang="pt-PT" dirty="0" smtClean="0"/>
              <a:t>.</a:t>
            </a:r>
            <a:endParaRPr lang="en-US" dirty="0" smtClean="0"/>
          </a:p>
          <a:p>
            <a:r>
              <a:rPr lang="en-US" b="1" i="1" dirty="0" err="1" smtClean="0"/>
              <a:t>Expetativa</a:t>
            </a:r>
            <a:r>
              <a:rPr lang="en-US" dirty="0" smtClean="0"/>
              <a:t>: </a:t>
            </a:r>
            <a:r>
              <a:rPr lang="pt-PT" dirty="0"/>
              <a:t>Nenhuma (ou todas!) das medidas dos dentes dos cães corresponde à </a:t>
            </a:r>
            <a:r>
              <a:rPr lang="pt-PT" dirty="0" smtClean="0"/>
              <a:t>medida dos buracos.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/>
              <a:t>Hipótese</a:t>
            </a:r>
            <a:r>
              <a:rPr lang="en-US" b="1" dirty="0"/>
              <a:t> 2</a:t>
            </a:r>
            <a:r>
              <a:rPr lang="en-US" dirty="0" smtClean="0"/>
              <a:t>: </a:t>
            </a:r>
            <a:r>
              <a:rPr lang="en-US" dirty="0" err="1" smtClean="0"/>
              <a:t>Foi</a:t>
            </a:r>
            <a:r>
              <a:rPr lang="en-US" dirty="0" smtClean="0"/>
              <a:t> o Elroy.</a:t>
            </a:r>
          </a:p>
          <a:p>
            <a:r>
              <a:rPr lang="en-US" b="1" i="1" dirty="0" err="1" smtClean="0"/>
              <a:t>Expetativa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pt-PT" dirty="0"/>
              <a:t>A distância entre os caninos inferiores ou superiores de </a:t>
            </a:r>
            <a:r>
              <a:rPr lang="pt-PT" dirty="0" err="1"/>
              <a:t>Elroy</a:t>
            </a:r>
            <a:r>
              <a:rPr lang="pt-PT" dirty="0"/>
              <a:t> é a mesma que a distância entre os furos no livro.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b="1" dirty="0" err="1"/>
              <a:t>Hipótese</a:t>
            </a:r>
            <a:r>
              <a:rPr lang="en-US" b="1" dirty="0"/>
              <a:t> 3</a:t>
            </a:r>
            <a:r>
              <a:rPr lang="en-US" dirty="0" smtClean="0"/>
              <a:t>: </a:t>
            </a:r>
            <a:r>
              <a:rPr lang="en-US" dirty="0" err="1" smtClean="0"/>
              <a:t>Foi</a:t>
            </a:r>
            <a:r>
              <a:rPr lang="en-US" dirty="0" smtClean="0"/>
              <a:t> a Murphy.</a:t>
            </a:r>
          </a:p>
          <a:p>
            <a:r>
              <a:rPr lang="en-US" b="1" i="1" dirty="0" err="1" smtClean="0"/>
              <a:t>Expetativa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pt-PT" dirty="0"/>
              <a:t>A distância entre os caninos inferiores ou superiores de </a:t>
            </a:r>
            <a:r>
              <a:rPr lang="pt-PT" dirty="0" smtClean="0"/>
              <a:t>Murphy é </a:t>
            </a:r>
            <a:r>
              <a:rPr lang="pt-PT" dirty="0"/>
              <a:t>a mesma que a distância entre os furos no livro.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SUA VEZ:</a:t>
            </a:r>
          </a:p>
          <a:p>
            <a:endParaRPr lang="en-US" dirty="0"/>
          </a:p>
          <a:p>
            <a:r>
              <a:rPr lang="pt-PT" dirty="0"/>
              <a:t>Agora que sabemos o que esperar para testar cada uma das hipóteses, vamos recolher e interpretar dados para ver qual hipótese é apoiada e qual não </a:t>
            </a:r>
            <a:r>
              <a:rPr lang="pt-PT" dirty="0" smtClean="0"/>
              <a:t>é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1550"/>
            <a:ext cx="7891463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524000" y="3352800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1524000" y="3838575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>
            <a:off x="1371600" y="3276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: distância entre os caninos superiores</a:t>
            </a:r>
            <a:endParaRPr lang="pt-PT" sz="2400" dirty="0"/>
          </a:p>
        </p:txBody>
      </p:sp>
      <p:sp>
        <p:nvSpPr>
          <p:cNvPr id="12" name="Rectângulo 11"/>
          <p:cNvSpPr/>
          <p:nvPr/>
        </p:nvSpPr>
        <p:spPr>
          <a:xfrm>
            <a:off x="1828800" y="4648200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1828800" y="5334000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600200" y="4572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: distância entre os caninos superiores</a:t>
            </a:r>
            <a:endParaRPr lang="pt-PT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86396" y="38055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: distância entre os caninos inferiores</a:t>
            </a:r>
            <a:endParaRPr lang="pt-PT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76400" y="51771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: distância entre os caninos inferiores</a:t>
            </a:r>
            <a:endParaRPr lang="pt-PT" sz="2400" dirty="0"/>
          </a:p>
        </p:txBody>
      </p:sp>
      <p:sp>
        <p:nvSpPr>
          <p:cNvPr id="18" name="Rectângulo 17"/>
          <p:cNvSpPr/>
          <p:nvPr/>
        </p:nvSpPr>
        <p:spPr>
          <a:xfrm>
            <a:off x="838200" y="6116001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685800" y="6019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D</a:t>
            </a:r>
            <a:r>
              <a:rPr lang="pt-PT" sz="2400" dirty="0" smtClean="0"/>
              <a:t>istância entre os buracos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685800" y="2895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73963" y="2891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smtClean="0">
                <a:solidFill>
                  <a:srgbClr val="0000FF"/>
                </a:solidFill>
              </a:rPr>
              <a:t>Resultados:</a:t>
            </a:r>
            <a:endParaRPr lang="pt-PT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sua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conclusão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483" y="1752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Isto</a:t>
            </a:r>
            <a:r>
              <a:rPr lang="en-US" dirty="0" smtClean="0"/>
              <a:t> é o </a:t>
            </a:r>
            <a:r>
              <a:rPr lang="en-US" dirty="0" err="1" smtClean="0"/>
              <a:t>que</a:t>
            </a:r>
            <a:r>
              <a:rPr lang="en-US" dirty="0" smtClean="0"/>
              <a:t> a Holly e o Kevin </a:t>
            </a:r>
            <a:r>
              <a:rPr lang="en-US" dirty="0" err="1" smtClean="0"/>
              <a:t>decidiram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smtClean="0"/>
              <a:t>(</a:t>
            </a:r>
            <a:r>
              <a:rPr lang="en-US" dirty="0" err="1" smtClean="0"/>
              <a:t>foi</a:t>
            </a:r>
            <a:r>
              <a:rPr lang="en-US" dirty="0" smtClean="0"/>
              <a:t> a Murphy) é </a:t>
            </a:r>
            <a:r>
              <a:rPr lang="en-US" dirty="0" err="1" smtClean="0"/>
              <a:t>apoiada</a:t>
            </a:r>
            <a:r>
              <a:rPr lang="en-US" dirty="0" smtClean="0"/>
              <a:t> (e a </a:t>
            </a:r>
            <a:r>
              <a:rPr lang="en-US" dirty="0" err="1" smtClean="0"/>
              <a:t>Hipótese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 smtClean="0"/>
              <a:t>não</a:t>
            </a:r>
            <a:r>
              <a:rPr lang="en-US" dirty="0" smtClean="0"/>
              <a:t>) </a:t>
            </a:r>
            <a:r>
              <a:rPr lang="en-US" dirty="0" err="1" smtClean="0"/>
              <a:t>porque</a:t>
            </a:r>
            <a:r>
              <a:rPr lang="en-US" dirty="0" smtClean="0"/>
              <a:t> a </a:t>
            </a:r>
            <a:r>
              <a:rPr lang="en-US" dirty="0" err="1" smtClean="0"/>
              <a:t>distância</a:t>
            </a:r>
            <a:r>
              <a:rPr lang="en-US" dirty="0" smtClean="0"/>
              <a:t> de </a:t>
            </a:r>
            <a:r>
              <a:rPr lang="en-US" dirty="0" err="1" smtClean="0"/>
              <a:t>canino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canino</a:t>
            </a:r>
            <a:r>
              <a:rPr lang="en-US" dirty="0" smtClean="0"/>
              <a:t> da Murphy </a:t>
            </a:r>
            <a:r>
              <a:rPr lang="en-US" dirty="0" err="1" smtClean="0"/>
              <a:t>corresponde</a:t>
            </a:r>
            <a:r>
              <a:rPr lang="en-US" dirty="0" smtClean="0"/>
              <a:t> à </a:t>
            </a:r>
            <a:r>
              <a:rPr lang="en-US" dirty="0" err="1" smtClean="0"/>
              <a:t>distância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buracos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r>
              <a:rPr lang="en-US" dirty="0" smtClean="0"/>
              <a:t> do </a:t>
            </a:r>
            <a:r>
              <a:rPr lang="en-US" dirty="0" err="1" smtClean="0"/>
              <a:t>livro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/>
              <a:t>Hipótese</a:t>
            </a:r>
            <a:r>
              <a:rPr lang="en-US" dirty="0"/>
              <a:t> 2 </a:t>
            </a:r>
            <a:r>
              <a:rPr lang="en-US" dirty="0" smtClean="0"/>
              <a:t>(</a:t>
            </a:r>
            <a:r>
              <a:rPr lang="en-US" dirty="0" err="1" smtClean="0"/>
              <a:t>foi</a:t>
            </a:r>
            <a:r>
              <a:rPr lang="en-US" dirty="0" smtClean="0"/>
              <a:t> o Elroy)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apoiada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caninos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</a:t>
            </a:r>
            <a:r>
              <a:rPr lang="en-US" dirty="0"/>
              <a:t>3.5 cm 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podiam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buracos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483" y="4114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Com base na distância entre os caninos, podemos concluir que foi a Murphy e não o </a:t>
            </a:r>
            <a:r>
              <a:rPr lang="pt-PT" dirty="0" err="1"/>
              <a:t>Elroy</a:t>
            </a:r>
            <a:r>
              <a:rPr lang="pt-PT" dirty="0"/>
              <a:t> que atacou o livro de Kevin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pt-PT" dirty="0"/>
              <a:t>Seria necessária mais evidência para determinar se também foi a Murphy que mastigou a contracapa. No entanto, prevemos que se houvesse evidência disponível, também implicaria a Murphy. Mas, como o nosso estudo se concentrou na distância de canino a canino, só podemos concluir que foi a Murphy que fez os furos na capa.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22725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E aí está! O que seria de nós sem o processo da ciência?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….. E o Elroy </a:t>
            </a:r>
            <a:r>
              <a:rPr lang="en-US" b="1" dirty="0" err="1" smtClean="0"/>
              <a:t>está</a:t>
            </a:r>
            <a:r>
              <a:rPr lang="en-US" b="1" dirty="0" smtClean="0"/>
              <a:t> </a:t>
            </a:r>
            <a:r>
              <a:rPr lang="en-US" b="1" dirty="0" err="1" smtClean="0"/>
              <a:t>feliz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ter</a:t>
            </a:r>
            <a:r>
              <a:rPr lang="en-US" b="1" dirty="0" smtClean="0"/>
              <a:t> </a:t>
            </a:r>
            <a:r>
              <a:rPr lang="en-US" b="1" dirty="0" err="1" smtClean="0"/>
              <a:t>sido</a:t>
            </a:r>
            <a:r>
              <a:rPr lang="en-US" b="1" dirty="0" smtClean="0"/>
              <a:t> </a:t>
            </a:r>
            <a:r>
              <a:rPr lang="en-US" b="1" dirty="0" err="1" smtClean="0"/>
              <a:t>inocentado</a:t>
            </a:r>
            <a:r>
              <a:rPr lang="en-US" b="1" dirty="0" smtClean="0"/>
              <a:t>!</a:t>
            </a:r>
            <a:endParaRPr lang="en-US" b="1" dirty="0"/>
          </a:p>
        </p:txBody>
      </p:sp>
      <p:pic>
        <p:nvPicPr>
          <p:cNvPr id="7171" name="Picture 3" descr="C:\Documents and Settings\Judy Scotchmoor\My Documents\Dropbox\Dog Eats Book\IMG_6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32" y="2209800"/>
            <a:ext cx="3394735" cy="45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Investigando</a:t>
            </a:r>
            <a:r>
              <a:rPr lang="en-US" b="1" dirty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/>
              <a:t>cena</a:t>
            </a:r>
            <a:r>
              <a:rPr lang="en-US" b="1" dirty="0"/>
              <a:t> de crime</a:t>
            </a:r>
          </a:p>
          <a:p>
            <a:endParaRPr lang="en-US" dirty="0" smtClean="0"/>
          </a:p>
          <a:p>
            <a:r>
              <a:rPr lang="en-US" dirty="0" smtClean="0"/>
              <a:t>Com </a:t>
            </a:r>
            <a:r>
              <a:rPr lang="en-US" dirty="0" err="1" smtClean="0"/>
              <a:t>agradecimentos</a:t>
            </a:r>
            <a:r>
              <a:rPr lang="en-US" dirty="0" smtClean="0"/>
              <a:t> a Holly </a:t>
            </a:r>
            <a:r>
              <a:rPr lang="en-US" dirty="0" err="1" smtClean="0"/>
              <a:t>Dunsworth</a:t>
            </a:r>
            <a:r>
              <a:rPr lang="en-US" dirty="0" smtClean="0"/>
              <a:t>,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o </a:t>
            </a:r>
            <a:r>
              <a:rPr lang="en-US" dirty="0" err="1" smtClean="0">
                <a:hlinkClick r:id="rId3"/>
              </a:rPr>
              <a:t>seu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blogue</a:t>
            </a:r>
            <a:r>
              <a:rPr lang="en-US" dirty="0" smtClean="0"/>
              <a:t>, e </a:t>
            </a:r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deixado</a:t>
            </a:r>
            <a:r>
              <a:rPr lang="en-US" dirty="0" smtClean="0"/>
              <a:t> </a:t>
            </a:r>
            <a:r>
              <a:rPr lang="en-US" dirty="0" err="1" smtClean="0"/>
              <a:t>adaptá</a:t>
            </a:r>
            <a:r>
              <a:rPr lang="en-US" dirty="0" smtClean="0"/>
              <a:t>-lo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propósito</a:t>
            </a:r>
            <a:r>
              <a:rPr lang="en-US" dirty="0" smtClean="0"/>
              <a:t>.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forneceu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fotos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Obrigado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Elroy…. E </a:t>
            </a:r>
            <a:r>
              <a:rPr lang="en-US" dirty="0" err="1" smtClean="0"/>
              <a:t>até</a:t>
            </a:r>
            <a:r>
              <a:rPr lang="en-US" dirty="0" smtClean="0"/>
              <a:t> à Murphy!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http://ecodevoevo.blogspot.com/2010/10/dog-eats-book-domestic-application-of.html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/>
              <a:t>Investigando</a:t>
            </a:r>
            <a:r>
              <a:rPr lang="en-US" sz="7200" b="1" dirty="0" smtClean="0"/>
              <a:t> </a:t>
            </a:r>
          </a:p>
          <a:p>
            <a:pPr algn="ctr"/>
            <a:r>
              <a:rPr lang="en-US" sz="7200" b="1" dirty="0" err="1" smtClean="0"/>
              <a:t>uma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cena</a:t>
            </a:r>
            <a:r>
              <a:rPr lang="en-US" sz="7200" b="1" dirty="0" smtClean="0"/>
              <a:t> de crime</a:t>
            </a:r>
            <a:endParaRPr lang="en-US" sz="72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1200" dirty="0" err="1" smtClean="0"/>
              <a:t>Adaptado</a:t>
            </a:r>
            <a:r>
              <a:rPr lang="en-US" sz="1200" dirty="0" smtClean="0"/>
              <a:t> de </a:t>
            </a:r>
            <a:r>
              <a:rPr lang="en-US" sz="1200" dirty="0" smtClean="0">
                <a:hlinkClick r:id="rId3"/>
              </a:rPr>
              <a:t>um </a:t>
            </a:r>
            <a:r>
              <a:rPr lang="en-US" sz="1200" dirty="0" err="1" smtClean="0">
                <a:hlinkClick r:id="rId3"/>
              </a:rPr>
              <a:t>blogue</a:t>
            </a:r>
            <a:r>
              <a:rPr lang="en-US" sz="1200" dirty="0" smtClean="0">
                <a:hlinkClick r:id="rId3"/>
              </a:rPr>
              <a:t> </a:t>
            </a:r>
            <a:r>
              <a:rPr lang="en-US" sz="1200" dirty="0" err="1" smtClean="0"/>
              <a:t>escrito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Holly </a:t>
            </a:r>
            <a:r>
              <a:rPr lang="en-US" sz="1200" dirty="0" err="1" smtClean="0"/>
              <a:t>Dunsworth</a:t>
            </a:r>
            <a:r>
              <a:rPr lang="en-US" sz="1200" dirty="0" smtClean="0"/>
              <a:t>. </a:t>
            </a:r>
            <a:r>
              <a:rPr lang="en-US" sz="1200" dirty="0" err="1" smtClean="0"/>
              <a:t>Todas</a:t>
            </a:r>
            <a:r>
              <a:rPr lang="en-US" sz="1200" dirty="0" smtClean="0"/>
              <a:t> as </a:t>
            </a:r>
            <a:r>
              <a:rPr lang="en-US" sz="1200" dirty="0" err="1" smtClean="0"/>
              <a:t>fotos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cortesia</a:t>
            </a:r>
            <a:r>
              <a:rPr lang="en-US" sz="1200" dirty="0" smtClean="0"/>
              <a:t> de Holly e do </a:t>
            </a:r>
            <a:r>
              <a:rPr lang="en-US" sz="1200" dirty="0" err="1" smtClean="0"/>
              <a:t>seu</a:t>
            </a:r>
            <a:r>
              <a:rPr lang="en-US" sz="1200" dirty="0" smtClean="0"/>
              <a:t> </a:t>
            </a:r>
            <a:r>
              <a:rPr lang="en-US" sz="1200" dirty="0" err="1" smtClean="0"/>
              <a:t>marido</a:t>
            </a:r>
            <a:r>
              <a:rPr lang="en-US" sz="1200" dirty="0" smtClean="0"/>
              <a:t>, Kevin.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54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239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entrámos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casa, </a:t>
            </a:r>
            <a:r>
              <a:rPr lang="en-US" dirty="0" err="1" smtClean="0"/>
              <a:t>bastou</a:t>
            </a:r>
            <a:r>
              <a:rPr lang="en-US" dirty="0" smtClean="0"/>
              <a:t> </a:t>
            </a:r>
            <a:r>
              <a:rPr lang="en-US" dirty="0" err="1" smtClean="0"/>
              <a:t>olhar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cara</a:t>
            </a:r>
            <a:r>
              <a:rPr lang="en-US" dirty="0" smtClean="0"/>
              <a:t> da Murphy, e </a:t>
            </a:r>
            <a:r>
              <a:rPr lang="en-US" dirty="0" err="1" smtClean="0"/>
              <a:t>percebemos</a:t>
            </a:r>
            <a:r>
              <a:rPr lang="en-US" smtClean="0"/>
              <a:t> </a:t>
            </a:r>
            <a:r>
              <a:rPr lang="en-US" smtClean="0"/>
              <a:t>logo que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passava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 Elroy </a:t>
            </a:r>
            <a:r>
              <a:rPr lang="en-US" dirty="0" err="1" smtClean="0"/>
              <a:t>estava</a:t>
            </a:r>
            <a:r>
              <a:rPr lang="en-US" dirty="0" smtClean="0"/>
              <a:t> </a:t>
            </a:r>
            <a:r>
              <a:rPr lang="en-US" dirty="0" err="1" smtClean="0"/>
              <a:t>alegre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de costume, mas a Murphy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de </a:t>
            </a:r>
            <a:r>
              <a:rPr lang="en-US" dirty="0" err="1" smtClean="0"/>
              <a:t>culpada</a:t>
            </a:r>
            <a:r>
              <a:rPr lang="en-US" dirty="0" smtClean="0"/>
              <a:t> </a:t>
            </a:r>
            <a:r>
              <a:rPr lang="en-US" dirty="0" err="1" smtClean="0"/>
              <a:t>pouco</a:t>
            </a:r>
            <a:r>
              <a:rPr lang="en-US" dirty="0" smtClean="0"/>
              <a:t> usual. </a:t>
            </a:r>
          </a:p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certeza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passava</a:t>
            </a:r>
            <a:r>
              <a:rPr lang="en-US" dirty="0" smtClean="0"/>
              <a:t> </a:t>
            </a:r>
            <a:r>
              <a:rPr lang="en-US" dirty="0" err="1" smtClean="0"/>
              <a:t>alguma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….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419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Apresentamos</a:t>
            </a:r>
            <a:r>
              <a:rPr lang="en-US" dirty="0" smtClean="0"/>
              <a:t> o Elroy                                              e a Murphy…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Documents and Settings\Judy Scotchmoor\My Documents\Dropbox\Dog Eats Book\Elroy for the Holi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0" y="1893887"/>
            <a:ext cx="3624263" cy="48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Judy Scotchmoor\My Documents\Dropbox\Dog Eats Book\IMG_0551_edi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574900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1447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expressão</a:t>
            </a:r>
            <a:r>
              <a:rPr lang="en-US" dirty="0" smtClean="0"/>
              <a:t> </a:t>
            </a:r>
            <a:r>
              <a:rPr lang="en-US" dirty="0" err="1" smtClean="0"/>
              <a:t>deprimida</a:t>
            </a:r>
            <a:r>
              <a:rPr lang="en-US" dirty="0" smtClean="0"/>
              <a:t> da Murphy fez-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lembrar</a:t>
            </a:r>
            <a:r>
              <a:rPr lang="en-US" dirty="0" smtClean="0"/>
              <a:t> um </a:t>
            </a:r>
            <a:r>
              <a:rPr lang="en-US" dirty="0" err="1" smtClean="0"/>
              <a:t>episódio</a:t>
            </a:r>
            <a:r>
              <a:rPr lang="en-US" dirty="0" smtClean="0"/>
              <a:t> </a:t>
            </a:r>
            <a:r>
              <a:rPr lang="en-US" dirty="0" err="1" smtClean="0"/>
              <a:t>antigo</a:t>
            </a:r>
            <a:r>
              <a:rPr lang="en-US" dirty="0"/>
              <a:t> –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Murphy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destruído</a:t>
            </a:r>
            <a:r>
              <a:rPr lang="en-US" dirty="0" smtClean="0"/>
              <a:t> </a:t>
            </a:r>
            <a:r>
              <a:rPr lang="en-US" dirty="0" err="1" smtClean="0"/>
              <a:t>almofadas</a:t>
            </a:r>
            <a:r>
              <a:rPr lang="en-US" dirty="0" smtClean="0"/>
              <a:t> de </a:t>
            </a:r>
            <a:r>
              <a:rPr lang="en-US" dirty="0" err="1" smtClean="0"/>
              <a:t>penas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6002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Portanto</a:t>
            </a:r>
            <a:r>
              <a:rPr lang="en-US" dirty="0" smtClean="0"/>
              <a:t> </a:t>
            </a:r>
            <a:r>
              <a:rPr lang="en-US" dirty="0" err="1" smtClean="0"/>
              <a:t>fomos</a:t>
            </a:r>
            <a:r>
              <a:rPr lang="en-US" dirty="0" smtClean="0"/>
              <a:t> </a:t>
            </a:r>
            <a:r>
              <a:rPr lang="en-US" dirty="0" err="1" smtClean="0"/>
              <a:t>relutantemente</a:t>
            </a:r>
            <a:r>
              <a:rPr lang="en-US" dirty="0" smtClean="0"/>
              <a:t> à </a:t>
            </a:r>
            <a:r>
              <a:rPr lang="en-US" dirty="0" err="1" smtClean="0"/>
              <a:t>procura</a:t>
            </a:r>
            <a:r>
              <a:rPr lang="en-US" dirty="0" smtClean="0"/>
              <a:t> de </a:t>
            </a:r>
            <a:r>
              <a:rPr lang="en-US" dirty="0" err="1" smtClean="0"/>
              <a:t>evidência</a:t>
            </a:r>
            <a:r>
              <a:rPr lang="en-US" dirty="0" smtClean="0"/>
              <a:t> de </a:t>
            </a:r>
            <a:r>
              <a:rPr lang="en-US" dirty="0" err="1" smtClean="0"/>
              <a:t>destruição</a:t>
            </a:r>
            <a:r>
              <a:rPr lang="en-US" dirty="0" smtClean="0"/>
              <a:t> e </a:t>
            </a:r>
            <a:r>
              <a:rPr lang="en-US" dirty="0" err="1" smtClean="0"/>
              <a:t>rapidamente</a:t>
            </a:r>
            <a:r>
              <a:rPr lang="en-US" dirty="0" smtClean="0"/>
              <a:t> demos com </a:t>
            </a:r>
            <a:r>
              <a:rPr lang="en-US" dirty="0" err="1" smtClean="0"/>
              <a:t>ela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Kevin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comprado</a:t>
            </a:r>
            <a:r>
              <a:rPr lang="en-US" dirty="0" smtClean="0"/>
              <a:t> </a:t>
            </a:r>
            <a:r>
              <a:rPr lang="en-US" dirty="0" err="1" smtClean="0"/>
              <a:t>ontem</a:t>
            </a:r>
            <a:r>
              <a:rPr lang="en-US" dirty="0" smtClean="0"/>
              <a:t> </a:t>
            </a:r>
            <a:r>
              <a:rPr lang="en-US" dirty="0" err="1" smtClean="0"/>
              <a:t>estava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capa</a:t>
            </a:r>
            <a:r>
              <a:rPr lang="en-US" dirty="0" smtClean="0"/>
              <a:t>, com a </a:t>
            </a:r>
            <a:r>
              <a:rPr lang="en-US" dirty="0" err="1" smtClean="0"/>
              <a:t>sobrecapa</a:t>
            </a:r>
            <a:r>
              <a:rPr lang="en-US" dirty="0" smtClean="0"/>
              <a:t> </a:t>
            </a:r>
            <a:r>
              <a:rPr lang="en-US" dirty="0" err="1" smtClean="0"/>
              <a:t>esburacada</a:t>
            </a:r>
            <a:r>
              <a:rPr lang="en-US" dirty="0" smtClean="0"/>
              <a:t> </a:t>
            </a:r>
            <a:r>
              <a:rPr lang="en-US" dirty="0" err="1" smtClean="0"/>
              <a:t>abandonada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canto, a </a:t>
            </a:r>
            <a:r>
              <a:rPr lang="en-US" dirty="0" err="1" smtClean="0"/>
              <a:t>contracapa</a:t>
            </a:r>
            <a:r>
              <a:rPr lang="en-US" dirty="0" smtClean="0"/>
              <a:t> com </a:t>
            </a:r>
            <a:r>
              <a:rPr lang="en-US" dirty="0" err="1" smtClean="0"/>
              <a:t>dentadas</a:t>
            </a:r>
            <a:r>
              <a:rPr lang="en-US" dirty="0" smtClean="0"/>
              <a:t>, e a parte da </a:t>
            </a:r>
            <a:r>
              <a:rPr lang="en-US" dirty="0" err="1" smtClean="0"/>
              <a:t>frente</a:t>
            </a:r>
            <a:r>
              <a:rPr lang="en-US" dirty="0" smtClean="0"/>
              <a:t> da </a:t>
            </a:r>
            <a:r>
              <a:rPr lang="en-US" dirty="0" err="1" smtClean="0"/>
              <a:t>capa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buracos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quem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tinha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? </a:t>
            </a:r>
            <a:r>
              <a:rPr lang="en-US" dirty="0" err="1" smtClean="0"/>
              <a:t>Naturalmente</a:t>
            </a:r>
            <a:r>
              <a:rPr lang="en-US" dirty="0" smtClean="0"/>
              <a:t> era </a:t>
            </a:r>
            <a:r>
              <a:rPr lang="en-US" dirty="0" err="1" smtClean="0"/>
              <a:t>fácil</a:t>
            </a:r>
            <a:r>
              <a:rPr lang="en-US" dirty="0" smtClean="0"/>
              <a:t> </a:t>
            </a:r>
            <a:r>
              <a:rPr lang="en-US" dirty="0" err="1" smtClean="0"/>
              <a:t>culpar</a:t>
            </a:r>
            <a:r>
              <a:rPr lang="en-US" dirty="0" smtClean="0"/>
              <a:t> a Murphy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dos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antecedentes</a:t>
            </a:r>
            <a:r>
              <a:rPr lang="en-US" dirty="0" smtClean="0"/>
              <a:t> </a:t>
            </a:r>
            <a:r>
              <a:rPr lang="en-US" dirty="0" err="1" smtClean="0"/>
              <a:t>criminais</a:t>
            </a:r>
            <a:r>
              <a:rPr lang="en-US" dirty="0" smtClean="0"/>
              <a:t>, mas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era </a:t>
            </a:r>
            <a:r>
              <a:rPr lang="en-US" dirty="0" err="1" smtClean="0"/>
              <a:t>culpada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? </a:t>
            </a:r>
            <a:r>
              <a:rPr lang="en-US" dirty="0" err="1" smtClean="0"/>
              <a:t>Decidimos</a:t>
            </a:r>
            <a:r>
              <a:rPr lang="en-US" dirty="0" smtClean="0"/>
              <a:t> </a:t>
            </a:r>
            <a:r>
              <a:rPr lang="en-US" dirty="0" err="1" smtClean="0"/>
              <a:t>investigar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b="1" dirty="0" err="1" smtClean="0"/>
              <a:t>Por</a:t>
            </a:r>
            <a:r>
              <a:rPr lang="en-US" sz="1400" b="1" dirty="0" smtClean="0"/>
              <a:t> favor note </a:t>
            </a:r>
            <a:r>
              <a:rPr lang="en-US" sz="1400" b="1" dirty="0" err="1" smtClean="0"/>
              <a:t>que</a:t>
            </a:r>
            <a:r>
              <a:rPr lang="en-US" sz="1400" b="1" dirty="0" smtClean="0"/>
              <a:t>: </a:t>
            </a:r>
            <a:endParaRPr lang="en-US" sz="1400" b="1" dirty="0"/>
          </a:p>
          <a:p>
            <a:r>
              <a:rPr lang="pt-PT" sz="1400" dirty="0"/>
              <a:t>Embora tenhamos decidido chegar ao fundo da questão, nós não queríamos punir o culpado. Isso não seria eficaz, e nós não estávamos realmente zangados. O livro ainda estava legível, e mesmo que não estivesse, era apenas um livro. Nós estávamos curiosos de saber quem despedaça revistas, rói os panos da cozinha, </a:t>
            </a:r>
            <a:r>
              <a:rPr lang="pt-PT" sz="1400" dirty="0" err="1"/>
              <a:t>etc</a:t>
            </a:r>
            <a:r>
              <a:rPr lang="pt-PT" sz="1400" dirty="0"/>
              <a:t>, quando não estamos em casa, e esperávamos descobrir como parar esse comportamento.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é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observámos</a:t>
            </a:r>
            <a:r>
              <a:rPr lang="en-US" b="1" dirty="0" smtClean="0"/>
              <a:t>?   </a:t>
            </a:r>
            <a:r>
              <a:rPr lang="en-US" b="1" dirty="0" err="1" smtClean="0"/>
              <a:t>Qual</a:t>
            </a:r>
            <a:r>
              <a:rPr lang="en-US" b="1" dirty="0" smtClean="0"/>
              <a:t> é a </a:t>
            </a:r>
            <a:r>
              <a:rPr lang="en-US" b="1" dirty="0" err="1" smtClean="0"/>
              <a:t>evidência</a:t>
            </a:r>
            <a:r>
              <a:rPr lang="en-US" b="1" dirty="0" smtClean="0"/>
              <a:t> </a:t>
            </a:r>
            <a:r>
              <a:rPr lang="en-US" b="1" dirty="0" err="1" smtClean="0"/>
              <a:t>potencial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3074" name="Picture 2" descr="C:\Documents and Settings\Judy Scotchmoor\My Documents\Dropbox\Dog Eats Book\IMG_6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682478"/>
            <a:ext cx="4449762" cy="33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Judy Scotchmoor\My Documents\Dropbox\Dog Eats Book\IMG_6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Quem</a:t>
            </a:r>
            <a:r>
              <a:rPr lang="en-US" b="1" dirty="0" smtClean="0"/>
              <a:t> </a:t>
            </a:r>
            <a:r>
              <a:rPr lang="en-US" b="1" dirty="0" err="1" smtClean="0"/>
              <a:t>roeu</a:t>
            </a:r>
            <a:r>
              <a:rPr lang="en-US" b="1" dirty="0" smtClean="0"/>
              <a:t> o </a:t>
            </a:r>
            <a:r>
              <a:rPr lang="en-US" b="1" dirty="0" err="1" smtClean="0"/>
              <a:t>livro</a:t>
            </a:r>
            <a:r>
              <a:rPr lang="en-US" b="1" dirty="0" smtClean="0"/>
              <a:t> do Kevin?</a:t>
            </a:r>
            <a:endParaRPr lang="en-US" dirty="0"/>
          </a:p>
          <a:p>
            <a:r>
              <a:rPr lang="pt-PT" dirty="0"/>
              <a:t>Poderíamos listar inúmeras possibilidades, mas podemos fazer algumas suposições </a:t>
            </a:r>
            <a:r>
              <a:rPr lang="pt-PT" dirty="0" smtClean="0"/>
              <a:t>para as limitar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/>
              <a:t>Quais</a:t>
            </a:r>
            <a:r>
              <a:rPr lang="en-US" b="1" dirty="0" smtClean="0"/>
              <a:t> </a:t>
            </a:r>
            <a:r>
              <a:rPr lang="en-US" b="1" dirty="0" err="1" smtClean="0"/>
              <a:t>são</a:t>
            </a:r>
            <a:r>
              <a:rPr lang="en-US" b="1" dirty="0" smtClean="0"/>
              <a:t> as </a:t>
            </a:r>
            <a:r>
              <a:rPr lang="en-US" b="1" dirty="0" err="1" smtClean="0"/>
              <a:t>explicações</a:t>
            </a:r>
            <a:r>
              <a:rPr lang="en-US" b="1" dirty="0" smtClean="0"/>
              <a:t> </a:t>
            </a:r>
            <a:r>
              <a:rPr lang="en-US" b="1" dirty="0" err="1" smtClean="0"/>
              <a:t>possíveis</a:t>
            </a:r>
            <a:r>
              <a:rPr lang="en-US" b="1" dirty="0" smtClean="0"/>
              <a:t>?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PT" dirty="0"/>
              <a:t>Assumimos que nada de sobrenatural </a:t>
            </a:r>
            <a:r>
              <a:rPr lang="pt-PT" dirty="0" smtClean="0"/>
              <a:t>causou a mutilação </a:t>
            </a:r>
            <a:r>
              <a:rPr lang="pt-PT" dirty="0"/>
              <a:t>do livro. Nem fantasmas nem lobisomens atacaram o livro.</a:t>
            </a:r>
            <a:r>
              <a:rPr lang="en-US" dirty="0" smtClean="0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O 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mordeu</a:t>
            </a:r>
            <a:r>
              <a:rPr lang="en-US" dirty="0" smtClean="0"/>
              <a:t> 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PT" dirty="0"/>
              <a:t>Excluímos a possibilidade de que um intruso invadiu </a:t>
            </a:r>
            <a:r>
              <a:rPr lang="pt-PT" dirty="0" smtClean="0"/>
              <a:t>a nossa </a:t>
            </a:r>
            <a:r>
              <a:rPr lang="pt-PT" dirty="0"/>
              <a:t>casa, aterrorizou um livro sobre a mesinha de cabeceira do Kevin, não tocou em mais nada, e saiu sem deixar rasto da sua presença.</a:t>
            </a: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PT" dirty="0"/>
              <a:t>Uma vez que havia dois animais vivos com dentes afiados na casa, assumimos que um dos dois animais foi responsável, e não um outro animal com dentes afiados vindo de fora.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9477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SUA VEZ: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pt-PT" dirty="0"/>
              <a:t>O Kevin e a </a:t>
            </a:r>
            <a:r>
              <a:rPr lang="pt-PT" dirty="0" err="1"/>
              <a:t>Holly</a:t>
            </a:r>
            <a:r>
              <a:rPr lang="pt-PT" dirty="0"/>
              <a:t> sugeriram três hipóteses alternativas para explicar as marcas de perfuração no livro de Kevin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ideias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1.</a:t>
            </a:r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r>
              <a:rPr lang="en-US" dirty="0" smtClean="0"/>
              <a:t>3.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OK –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as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ideias</a:t>
            </a:r>
            <a:r>
              <a:rPr lang="en-US" dirty="0" smtClean="0"/>
              <a:t> com as deles.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1091</Words>
  <Application>Microsoft Office PowerPoint</Application>
  <PresentationFormat>Apresentação no Ecrã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ucmpadmin</dc:creator>
  <cp:lastModifiedBy>WB</cp:lastModifiedBy>
  <cp:revision>37</cp:revision>
  <dcterms:created xsi:type="dcterms:W3CDTF">2013-02-11T16:05:03Z</dcterms:created>
  <dcterms:modified xsi:type="dcterms:W3CDTF">2013-09-22T15:50:44Z</dcterms:modified>
</cp:coreProperties>
</file>